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888" r:id="rId2"/>
    <p:sldMasterId id="2147483922" r:id="rId3"/>
    <p:sldMasterId id="2147483920" r:id="rId4"/>
    <p:sldMasterId id="2147483940" r:id="rId5"/>
    <p:sldMasterId id="2147483952" r:id="rId6"/>
    <p:sldMasterId id="2147483910" r:id="rId7"/>
    <p:sldMasterId id="2147483967" r:id="rId8"/>
    <p:sldMasterId id="2147483969" r:id="rId9"/>
    <p:sldMasterId id="2147483971" r:id="rId10"/>
    <p:sldMasterId id="2147483973" r:id="rId11"/>
    <p:sldMasterId id="2147483975" r:id="rId12"/>
  </p:sldMasterIdLst>
  <p:notesMasterIdLst>
    <p:notesMasterId r:id="rId14"/>
  </p:notesMasterIdLst>
  <p:handoutMasterIdLst>
    <p:handoutMasterId r:id="rId15"/>
  </p:handoutMasterIdLst>
  <p:sldIdLst>
    <p:sldId id="474" r:id="rId13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Leach" initials="HL" lastIdx="17" clrIdx="0">
    <p:extLst>
      <p:ext uri="{19B8F6BF-5375-455C-9EA6-DF929625EA0E}">
        <p15:presenceInfo xmlns:p15="http://schemas.microsoft.com/office/powerpoint/2012/main" userId="S::Hannah.Leach@carnivalukgroup.com::396493cf-d722-417c-93de-ddac20e1eb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2E6C"/>
    <a:srgbClr val="C7102D"/>
    <a:srgbClr val="EA7600"/>
    <a:srgbClr val="009F96"/>
    <a:srgbClr val="0085BE"/>
    <a:srgbClr val="002F6C"/>
    <a:srgbClr val="D01520"/>
    <a:srgbClr val="2D4D8E"/>
    <a:srgbClr val="538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E4B1C-3B8C-486C-97B1-0CAB981B2DDD}" v="1" dt="2022-04-26T11:25:51.47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90553" autoAdjust="0"/>
  </p:normalViewPr>
  <p:slideViewPr>
    <p:cSldViewPr>
      <p:cViewPr varScale="1">
        <p:scale>
          <a:sx n="92" d="100"/>
          <a:sy n="92" d="100"/>
        </p:scale>
        <p:origin x="76" y="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66" y="-15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95986-6539-4780-AAAA-A3E879865203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621" y="9377363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EAB5-C7F3-4F85-996F-010936EF8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0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1"/>
            <a:ext cx="2921582" cy="49363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B3FF52-F31C-404D-BB7C-ECDDDB90B63F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8"/>
            <a:ext cx="2921582" cy="4936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838887-1C5E-480D-AEBC-EDDE377834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6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1D5DA-E65B-41CB-8EEA-EE68E74AEC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9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31B6-C4AB-4E19-959B-7F9819C2AD1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1B3-C571-4FC7-9BDF-1F04EB973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494"/>
            <a:ext cx="9180512" cy="520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8780"/>
            <a:ext cx="9144000" cy="12298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084168" y="843173"/>
            <a:ext cx="2880320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4168" y="1851285"/>
            <a:ext cx="288032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2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82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7030"/>
            <a:ext cx="9144000" cy="12298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125167"/>
            <a:ext cx="316835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11710"/>
            <a:ext cx="316835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3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8780"/>
            <a:ext cx="9144000" cy="12298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724128" y="1203598"/>
            <a:ext cx="316835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4128" y="2211710"/>
            <a:ext cx="316835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36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6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14" y="0"/>
            <a:ext cx="7886700" cy="2139950"/>
          </a:xfrm>
        </p:spPr>
        <p:txBody>
          <a:bodyPr anchor="b"/>
          <a:lstStyle>
            <a:lvl1pPr algn="ctr">
              <a:defRPr sz="6000"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74" y="2139950"/>
            <a:ext cx="7886700" cy="11255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2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5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92414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56177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3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594" y="342900"/>
            <a:ext cx="4629150" cy="36544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1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9396" y="3349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446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42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3888" y="1347615"/>
            <a:ext cx="4087812" cy="2592288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032" y="1347615"/>
            <a:ext cx="3655318" cy="25922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31B6-C4AB-4E19-959B-7F9819C2AD1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1B3-C571-4FC7-9BDF-1F04EB973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47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28650" y="1419225"/>
            <a:ext cx="7886700" cy="252095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0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4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pa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95536" y="4863306"/>
            <a:ext cx="7128792" cy="0"/>
          </a:xfrm>
          <a:prstGeom prst="line">
            <a:avLst/>
          </a:prstGeom>
          <a:ln w="15875">
            <a:solidFill>
              <a:srgbClr val="002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060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50" t="60685"/>
          <a:stretch/>
        </p:blipFill>
        <p:spPr>
          <a:xfrm>
            <a:off x="7740352" y="4659982"/>
            <a:ext cx="1403648" cy="48351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505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latin typeface="Corbel" panose="020B0503020204020204" pitchFamily="34" charset="0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31B6-C4AB-4E19-959B-7F9819C2AD1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1B3-C571-4FC7-9BDF-1F04EB973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19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07434" y="843558"/>
            <a:ext cx="6144683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7434" y="1851671"/>
            <a:ext cx="6144683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11" y="4010743"/>
            <a:ext cx="9223341" cy="1153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11" y="4004294"/>
            <a:ext cx="9223341" cy="8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73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C00000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5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14" y="0"/>
            <a:ext cx="7886700" cy="213995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74" y="2139950"/>
            <a:ext cx="7886700" cy="11255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60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92414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56177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74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594" y="342900"/>
            <a:ext cx="4629150" cy="36544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43558"/>
            <a:ext cx="460851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851670"/>
            <a:ext cx="460851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75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9396" y="3349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446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5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3888" y="1347615"/>
            <a:ext cx="4087812" cy="2592288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032" y="1347615"/>
            <a:ext cx="3655318" cy="25922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28650" y="1419225"/>
            <a:ext cx="7886700" cy="252095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3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7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pa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C00000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5536" y="4863306"/>
            <a:ext cx="7128792" cy="0"/>
          </a:xfrm>
          <a:prstGeom prst="line">
            <a:avLst/>
          </a:prstGeom>
          <a:ln w="15875">
            <a:solidFill>
              <a:srgbClr val="D01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50" t="60685"/>
          <a:stretch/>
        </p:blipFill>
        <p:spPr>
          <a:xfrm>
            <a:off x="7740352" y="4659982"/>
            <a:ext cx="1403648" cy="48351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972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full colour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E6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8778"/>
            <a:ext cx="9144000" cy="1229869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671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full colour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C7102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6607"/>
            <a:ext cx="9144000" cy="122986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404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85B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24328" y="4515966"/>
            <a:ext cx="133233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C836F-9172-1345-BDE6-7427643CD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0873"/>
            <a:ext cx="9144000" cy="122872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454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F9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524328" y="4515966"/>
            <a:ext cx="133233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FE58E-F5A1-AA40-991F-556DD8828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313"/>
            <a:ext cx="9144000" cy="122872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1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524328" y="4515966"/>
            <a:ext cx="133233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2032C-A9F8-5648-B048-FA01CA322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20207"/>
            <a:ext cx="9144000" cy="122872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1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43558"/>
            <a:ext cx="2664296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851670"/>
            <a:ext cx="2664296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77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13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13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77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614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F980-2E5A-4A4C-879F-552B0E1D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67D34-F0B3-4DB3-A48C-6D4CE826C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50748-C979-4077-907F-7AEA6C77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781B7-1A9A-454C-9C16-686A6000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6F6C2-CD20-459A-8502-5A1BCF31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5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FA72-3823-41A1-BB7A-7E52A639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E834-BDBD-4DF8-A95B-779AC7F4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46CF-7A60-4E84-8FB4-A2E82313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0AB8D-15FB-430B-AAF7-BD7064BA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2907C-B950-45B5-B877-53B07561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51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76F5-5751-4AF8-81C1-45509EE9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1B6A0-7A8C-4A2B-819B-1D0C1B6E7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DEA2A-0A19-4339-B8AF-B6776905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8240-62F3-4B05-9A56-7434EAC3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E4785-6C24-400A-AD55-D66E576C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401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F80F-0949-4353-B4EF-B8573FF0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FD2F-484F-46EC-93EF-B533065B7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D39CD-C18E-4399-9D9B-0AB66BD9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E2170-31B6-467E-B653-F5906DE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B6ED-4FDA-4625-BFE9-B321A838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C7EEC-C8D9-4E3E-952C-9F6B8F87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7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6579-22A5-4E9F-9DA6-5CECFC87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6FA42-CD3A-44E2-81A0-EE5FFF3EC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93FED-D5C8-4E05-82B8-96298DF00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69E07-E328-474A-BBF5-5DFBC3C66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F114E-2D1C-4F46-99B9-F801499D8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CF3F4-63D1-4B34-989C-BE801EA0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C9C26-648D-4012-8845-722DC829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E38DA-1842-48A1-9190-7D5658E9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2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BD2F-0CF6-4C17-8464-6815B967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E03B0-F9BA-4219-9290-CEF2ADF9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EA2C-E593-461E-BE48-636CE142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856F1-EA3F-4BB1-B7D1-09513DE6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5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022630"/>
            <a:ext cx="352839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9702"/>
            <a:ext cx="352839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0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C023-EB08-4338-BF59-8CF52BCC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09289-EC37-496D-A87C-47591027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9AA4E-5E96-4ABB-802B-120E2F67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86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1933-A47A-4A12-BE50-58907320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8102-F70D-43BD-A6AC-1FD64E88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0537F-D6C2-4A18-B6E4-F9D74E28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FA72C-D547-4A12-9243-2BBB28E7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DFE40-FD09-4249-8881-EA96FC77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10B0-23FD-438F-AD0B-B3DB0040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38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2510-AB85-4B92-926D-77B025CC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C2AA3-7691-49D8-9637-5FD8FA8D7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15F-6110-41D2-B908-B64B68C91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52152-AA6F-4787-BD48-7D0F8EE0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BC8B1-7952-4025-9FC0-3DBDA797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7F95D-650B-4066-A864-FF04FFDC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65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5080-A696-4E3B-BA6A-F8C6C7C3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2981B-1ED0-453A-850B-D60EB79B8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4EDA-EB10-40C6-B59B-CD64699E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4F7E-B670-43B0-8529-61BD5F52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1784F-0CE1-4E64-AC8A-150DD1B3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8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5897D-6D84-4CF0-BE2A-A8D2E6168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F3B2F-6AF7-4CB2-9384-6EC735EE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57C4-9926-417D-8869-21A7051C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53196-27CA-422F-878D-4AF02F77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ADEC-9AED-421A-98F7-781623BF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6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292-FFB4-49CC-8EA7-FD3435CA91E7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6139-5E84-47D2-AA3A-6914826121A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43558"/>
            <a:ext cx="2664296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851670"/>
            <a:ext cx="2664296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29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7030"/>
            <a:ext cx="9144000" cy="1229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372200" y="627534"/>
            <a:ext cx="2592288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2200" y="1744606"/>
            <a:ext cx="2592288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31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7016"/>
          </a:xfrm>
          <a:prstGeom prst="rect">
            <a:avLst/>
          </a:prstGeom>
        </p:spPr>
        <p:txBody>
          <a:bodyPr lIns="128001" tIns="64001" rIns="128001" bIns="64001" anchor="ctr" anchorCtr="0">
            <a:normAutofit/>
          </a:bodyPr>
          <a:lstStyle>
            <a:lvl1pPr algn="l">
              <a:defRPr sz="2143"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8001" tIns="64001" rIns="128001" bIns="64001"/>
          <a:lstStyle>
            <a:lvl1pPr>
              <a:defRPr sz="1715">
                <a:latin typeface="Corbel" pitchFamily="34" charset="0"/>
              </a:defRPr>
            </a:lvl1pPr>
            <a:lvl2pPr>
              <a:defRPr sz="1072">
                <a:latin typeface="Corbel" pitchFamily="34" charset="0"/>
              </a:defRPr>
            </a:lvl2pPr>
            <a:lvl3pPr>
              <a:defRPr sz="857"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8001" tIns="64001" rIns="128001" bIns="64001"/>
          <a:lstStyle>
            <a:lvl1pPr>
              <a:defRPr/>
            </a:lvl1pPr>
          </a:lstStyle>
          <a:p>
            <a:pPr defTabSz="685649">
              <a:defRPr/>
            </a:pPr>
            <a:fld id="{F780D7A4-32F4-4225-80C9-FEE43F63759F}" type="datetimeFigureOut">
              <a:rPr lang="en-US" sz="1340" smtClean="0">
                <a:solidFill>
                  <a:prstClr val="black"/>
                </a:solidFill>
                <a:latin typeface="Calibri"/>
              </a:rPr>
              <a:pPr defTabSz="685649">
                <a:defRPr/>
              </a:pPr>
              <a:t>5/24/2022</a:t>
            </a:fld>
            <a:endParaRPr lang="en-US" sz="134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8001" tIns="64001" rIns="128001" bIns="64001"/>
          <a:lstStyle>
            <a:lvl1pPr>
              <a:defRPr/>
            </a:lvl1pPr>
          </a:lstStyle>
          <a:p>
            <a:pPr defTabSz="685649">
              <a:defRPr/>
            </a:pPr>
            <a:endParaRPr lang="en-US" sz="134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8001" tIns="64001" rIns="128001" bIns="64001"/>
          <a:lstStyle>
            <a:lvl1pPr>
              <a:defRPr/>
            </a:lvl1pPr>
          </a:lstStyle>
          <a:p>
            <a:pPr defTabSz="685649">
              <a:defRPr/>
            </a:pPr>
            <a:fld id="{D95C5BC2-7EF3-434E-8902-D2EA01CA09D5}" type="slidenum">
              <a:rPr lang="en-US" sz="1340" smtClean="0">
                <a:solidFill>
                  <a:prstClr val="black"/>
                </a:solidFill>
                <a:latin typeface="Calibri"/>
              </a:rPr>
              <a:pPr defTabSz="685649">
                <a:defRPr/>
              </a:pPr>
              <a:t>‹#›</a:t>
            </a:fld>
            <a:endParaRPr lang="en-US" sz="134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94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24128" y="1203598"/>
            <a:ext cx="316835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4128" y="2211710"/>
            <a:ext cx="316835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7030"/>
            <a:ext cx="9144000" cy="12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06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31B6-C4AB-4E19-959B-7F9819C2AD1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1B3-C571-4FC7-9BDF-1F04EB9739B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 descr="Carnival_wht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218" y="4449986"/>
            <a:ext cx="1391564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CUK Powerpoint red background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Carnival UK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851" y="4424365"/>
            <a:ext cx="224631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2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hf hdr="0" ftr="0" dt="0"/>
  <p:txStyles>
    <p:titleStyle>
      <a:lvl1pPr algn="ctr" defTabSz="342808" rtl="0" eaLnBrk="0" fontAlgn="base" hangingPunct="0">
        <a:spcBef>
          <a:spcPct val="0"/>
        </a:spcBef>
        <a:spcAft>
          <a:spcPct val="0"/>
        </a:spcAft>
        <a:defRPr sz="332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2pPr>
      <a:lvl3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3pPr>
      <a:lvl4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4pPr>
      <a:lvl5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5pPr>
      <a:lvl6pPr marL="342808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6pPr>
      <a:lvl7pPr marL="685617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7pPr>
      <a:lvl8pPr marL="1028425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8pPr>
      <a:lvl9pPr marL="1371234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9pPr>
    </p:titleStyle>
    <p:bodyStyle>
      <a:lvl1pPr marL="257107" indent="-257107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11" kern="1200">
          <a:solidFill>
            <a:schemeClr val="tx1"/>
          </a:solidFill>
          <a:latin typeface="+mn-lt"/>
          <a:ea typeface="+mn-ea"/>
          <a:cs typeface="+mn-cs"/>
        </a:defRPr>
      </a:lvl1pPr>
      <a:lvl2pPr marL="557064" indent="-214255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8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5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5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2808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5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2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2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CUK Powerpoint red background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Carnival UK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851" y="4424367"/>
            <a:ext cx="224631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75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</p:sldLayoutIdLst>
  <p:hf hdr="0" dt="0"/>
  <p:txStyles>
    <p:titleStyle>
      <a:lvl1pPr algn="ctr" defTabSz="342735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735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735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735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735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735" algn="ctr" defTabSz="34273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470" algn="ctr" defTabSz="34273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205" algn="ctr" defTabSz="34273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0941" algn="ctr" defTabSz="34273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052" indent="-257052" algn="l" defTabSz="34273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46" indent="-214208" algn="l" defTabSz="34273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39" indent="-171368" algn="l" defTabSz="34273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74" indent="-171368" algn="l" defTabSz="34273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09" indent="-171368" algn="l" defTabSz="34273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45" indent="-171368" algn="l" defTabSz="34273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80" indent="-171368" algn="l" defTabSz="34273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16" indent="-171368" algn="l" defTabSz="34273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52" indent="-171368" algn="l" defTabSz="34273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5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0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05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41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76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13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48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83" algn="l" defTabSz="342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04D39-06BC-494D-A13D-C5F6EFA8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36DE0-FD76-44F9-B55C-7FE00410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EAECA-9796-435D-8225-FACA55150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2DC7-118F-45C8-96FE-958A3C7AA5ED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8C5E4-5770-419C-A74E-B8A63454E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E492F-9946-4A64-9EE0-A8EB39ABA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F53E9-7CFE-471D-8E40-552D698AE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06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31B6-C4AB-4E19-959B-7F9819C2AD1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1B3-C571-4FC7-9BDF-1F04EB9739B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Carnival_wh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218" y="4449986"/>
            <a:ext cx="1391564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292-FFB4-49CC-8EA7-FD3435CA91E7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D6139-5E84-47D2-AA3A-6914826121A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8778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34" r:id="rId2"/>
    <p:sldLayoutId id="2147483925" r:id="rId3"/>
    <p:sldLayoutId id="2147483931" r:id="rId4"/>
    <p:sldLayoutId id="2147483929" r:id="rId5"/>
    <p:sldLayoutId id="21474839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6607"/>
            <a:ext cx="9144000" cy="12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33" r:id="rId2"/>
    <p:sldLayoutId id="2147483930" r:id="rId3"/>
    <p:sldLayoutId id="21474839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2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51" r:id="rId4"/>
    <p:sldLayoutId id="2147483948" r:id="rId5"/>
    <p:sldLayoutId id="2147483949" r:id="rId6"/>
    <p:sldLayoutId id="2147483950" r:id="rId7"/>
    <p:sldLayoutId id="2147483946" r:id="rId8"/>
    <p:sldLayoutId id="2147483947" r:id="rId9"/>
    <p:sldLayoutId id="2147483928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6C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3F63-6512-44C0-9647-5C62FD25B2C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D1B8-9891-4167-B6A8-7758BF2A623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0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2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7102D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3003"/>
            <a:ext cx="9144000" cy="11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5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7" r:id="rId3"/>
    <p:sldLayoutId id="2147483918" r:id="rId4"/>
    <p:sldLayoutId id="21474839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CUK Powerpoint red background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Carnival UK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851" y="4424365"/>
            <a:ext cx="224631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93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hf hdr="0" ftr="0" dt="0"/>
  <p:txStyles>
    <p:titleStyle>
      <a:lvl1pPr algn="ctr" defTabSz="342808" rtl="0" eaLnBrk="0" fontAlgn="base" hangingPunct="0">
        <a:spcBef>
          <a:spcPct val="0"/>
        </a:spcBef>
        <a:spcAft>
          <a:spcPct val="0"/>
        </a:spcAft>
        <a:defRPr sz="332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2pPr>
      <a:lvl3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3pPr>
      <a:lvl4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4pPr>
      <a:lvl5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5pPr>
      <a:lvl6pPr marL="342808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6pPr>
      <a:lvl7pPr marL="685617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7pPr>
      <a:lvl8pPr marL="1028425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8pPr>
      <a:lvl9pPr marL="1371234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9pPr>
    </p:titleStyle>
    <p:bodyStyle>
      <a:lvl1pPr marL="257107" indent="-257107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11" kern="1200">
          <a:solidFill>
            <a:schemeClr val="tx1"/>
          </a:solidFill>
          <a:latin typeface="+mn-lt"/>
          <a:ea typeface="+mn-ea"/>
          <a:cs typeface="+mn-cs"/>
        </a:defRPr>
      </a:lvl1pPr>
      <a:lvl2pPr marL="557064" indent="-214255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8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5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5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2808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5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2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2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CUK Powerpoint red background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Carnival UK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851" y="4424365"/>
            <a:ext cx="224631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8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</p:sldLayoutIdLst>
  <p:hf hdr="0" ftr="0" dt="0"/>
  <p:txStyles>
    <p:titleStyle>
      <a:lvl1pPr algn="ctr" defTabSz="342808" rtl="0" eaLnBrk="0" fontAlgn="base" hangingPunct="0">
        <a:spcBef>
          <a:spcPct val="0"/>
        </a:spcBef>
        <a:spcAft>
          <a:spcPct val="0"/>
        </a:spcAft>
        <a:defRPr sz="332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2pPr>
      <a:lvl3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3pPr>
      <a:lvl4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4pPr>
      <a:lvl5pPr algn="ctr" defTabSz="342808" rtl="0" eaLnBrk="0" fontAlgn="base" hangingPunct="0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5pPr>
      <a:lvl6pPr marL="342808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6pPr>
      <a:lvl7pPr marL="685617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7pPr>
      <a:lvl8pPr marL="1028425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8pPr>
      <a:lvl9pPr marL="1371234" algn="ctr" defTabSz="342808" rtl="0" fontAlgn="base">
        <a:spcBef>
          <a:spcPct val="0"/>
        </a:spcBef>
        <a:spcAft>
          <a:spcPct val="0"/>
        </a:spcAft>
        <a:defRPr sz="3321">
          <a:solidFill>
            <a:schemeClr val="tx1"/>
          </a:solidFill>
          <a:latin typeface="Calibri" pitchFamily="34" charset="0"/>
        </a:defRPr>
      </a:lvl9pPr>
    </p:titleStyle>
    <p:bodyStyle>
      <a:lvl1pPr marL="257107" indent="-257107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11" kern="1200">
          <a:solidFill>
            <a:schemeClr val="tx1"/>
          </a:solidFill>
          <a:latin typeface="+mn-lt"/>
          <a:ea typeface="+mn-ea"/>
          <a:cs typeface="+mn-cs"/>
        </a:defRPr>
      </a:lvl1pPr>
      <a:lvl2pPr marL="557064" indent="-214255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8" indent="-171404" algn="l" defTabSz="34280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5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5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3428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2808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5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2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2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342808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in copy slid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8720" y="-7379"/>
            <a:ext cx="9161439" cy="51435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F624B8-B8D3-47B4-B508-29249F4339B9}"/>
              </a:ext>
            </a:extLst>
          </p:cNvPr>
          <p:cNvGrpSpPr/>
          <p:nvPr/>
        </p:nvGrpSpPr>
        <p:grpSpPr>
          <a:xfrm>
            <a:off x="-10922" y="-7380"/>
            <a:ext cx="4654929" cy="5143499"/>
            <a:chOff x="395536" y="123478"/>
            <a:chExt cx="4536504" cy="45365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D236AD-41B8-4C2A-BDE2-8114EFC8B86F}"/>
                </a:ext>
              </a:extLst>
            </p:cNvPr>
            <p:cNvSpPr/>
            <p:nvPr/>
          </p:nvSpPr>
          <p:spPr>
            <a:xfrm>
              <a:off x="395536" y="123478"/>
              <a:ext cx="4536504" cy="4536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265AA7-B565-4557-8029-94DCB21CD26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83568" y="1110642"/>
              <a:ext cx="4190207" cy="144562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AF7F87-9135-4BA7-974A-4937A5A35B92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09406" y="2896137"/>
              <a:ext cx="4190207" cy="1571327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462D97-A032-4970-8C58-E83CDCE4616B}"/>
                </a:ext>
              </a:extLst>
            </p:cNvPr>
            <p:cNvSpPr txBox="1"/>
            <p:nvPr/>
          </p:nvSpPr>
          <p:spPr>
            <a:xfrm>
              <a:off x="609406" y="411510"/>
              <a:ext cx="389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Meet our Founders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17AFF2D-93E2-47DE-8C6B-817D380DD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745" y="188107"/>
            <a:ext cx="44090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337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Navy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Red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avy title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d title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avy content slides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ed content slides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econdary slides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52181</TotalTime>
  <Words>4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Corbel</vt:lpstr>
      <vt:lpstr>Title Slide Navy</vt:lpstr>
      <vt:lpstr>Title Slide Red</vt:lpstr>
      <vt:lpstr>Navy title</vt:lpstr>
      <vt:lpstr>Red title</vt:lpstr>
      <vt:lpstr>Navy content slides</vt:lpstr>
      <vt:lpstr>Red content slides</vt:lpstr>
      <vt:lpstr>Secondary slides</vt:lpstr>
      <vt:lpstr>19_Office Theme</vt:lpstr>
      <vt:lpstr>20_Office Theme</vt:lpstr>
      <vt:lpstr>21_Office Theme</vt:lpstr>
      <vt:lpstr>18_Office Theme</vt:lpstr>
      <vt:lpstr>Office Theme</vt:lpstr>
      <vt:lpstr>PowerPoint Presentation</vt:lpstr>
    </vt:vector>
  </TitlesOfParts>
  <Company>Carnival U.K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LeachH</dc:creator>
  <cp:lastModifiedBy>Sola Froude</cp:lastModifiedBy>
  <cp:revision>461</cp:revision>
  <cp:lastPrinted>2022-04-26T11:26:03Z</cp:lastPrinted>
  <dcterms:created xsi:type="dcterms:W3CDTF">2018-09-03T13:52:50Z</dcterms:created>
  <dcterms:modified xsi:type="dcterms:W3CDTF">2022-05-24T21:43:06Z</dcterms:modified>
</cp:coreProperties>
</file>