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51FD-4DE1-4D39-9016-2D1964488448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A43F3-769E-417C-8A71-DEE6892A7B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70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C51FD-4DE1-4D39-9016-2D1964488448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A43F3-769E-417C-8A71-DEE6892A7B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2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366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Carnival UK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Raphael Cray</dc:creator>
  <cp:lastModifiedBy>Raphael Cray</cp:lastModifiedBy>
  <cp:revision>1</cp:revision>
  <dcterms:created xsi:type="dcterms:W3CDTF">2020-03-27T17:16:44Z</dcterms:created>
  <dcterms:modified xsi:type="dcterms:W3CDTF">2020-03-27T17:16:44Z</dcterms:modified>
</cp:coreProperties>
</file>