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6858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C409-57ED-4C6B-90D7-3C94C84FAE9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3061-7F20-49E7-9CBB-ADDFDEE03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13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FC409-57ED-4C6B-90D7-3C94C84FAE9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3061-7F20-49E7-9CBB-ADDFDEE03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55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8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96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11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02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6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3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98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70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2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6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7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0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38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7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92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0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32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66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39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8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7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49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83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27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05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2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1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5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48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08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Carnival UK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Raphael Cray</dc:creator>
  <cp:lastModifiedBy>Raphael Cray</cp:lastModifiedBy>
  <cp:revision>1</cp:revision>
  <dcterms:created xsi:type="dcterms:W3CDTF">2020-03-27T17:15:21Z</dcterms:created>
  <dcterms:modified xsi:type="dcterms:W3CDTF">2020-03-27T17:15:22Z</dcterms:modified>
</cp:coreProperties>
</file>