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6858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08FA-8F0B-4020-81FD-0C34DABD50B5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BD3-DAFB-400A-AFDC-944EFBF63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4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08FA-8F0B-4020-81FD-0C34DABD50B5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9BD3-DAFB-400A-AFDC-944EFBF63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1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4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1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0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5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3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2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Carnival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Cray</dc:creator>
  <cp:lastModifiedBy>Raphael Cray</cp:lastModifiedBy>
  <cp:revision>1</cp:revision>
  <dcterms:created xsi:type="dcterms:W3CDTF">2020-03-27T17:14:28Z</dcterms:created>
  <dcterms:modified xsi:type="dcterms:W3CDTF">2020-03-27T17:14:28Z</dcterms:modified>
</cp:coreProperties>
</file>