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6858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667-8D3D-4EEE-B3C9-7CAE2949E8E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06AC-EF5D-454B-A1F1-127A4350F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4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A667-8D3D-4EEE-B3C9-7CAE2949E8E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06AC-EF5D-454B-A1F1-127A4350F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5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9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9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2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5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5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Carnival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Cray</dc:creator>
  <cp:lastModifiedBy>Raphael Cray</cp:lastModifiedBy>
  <cp:revision>1</cp:revision>
  <dcterms:created xsi:type="dcterms:W3CDTF">2020-03-27T17:13:18Z</dcterms:created>
  <dcterms:modified xsi:type="dcterms:W3CDTF">2020-03-27T17:13:18Z</dcterms:modified>
</cp:coreProperties>
</file>